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0" r:id="rId4"/>
    <p:sldId id="262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700"/>
    <a:srgbClr val="92CD00"/>
    <a:srgbClr val="E6E6E6"/>
    <a:srgbClr val="00B159"/>
    <a:srgbClr val="007F40"/>
    <a:srgbClr val="4FD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6" autoAdjust="0"/>
    <p:restoredTop sz="94660"/>
  </p:normalViewPr>
  <p:slideViewPr>
    <p:cSldViewPr snapToGrid="0">
      <p:cViewPr>
        <p:scale>
          <a:sx n="66" d="100"/>
          <a:sy n="66" d="100"/>
        </p:scale>
        <p:origin x="2988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52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55CD6-38F9-4E24-82E6-C1BCE02E7101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07128-D570-4050-97CF-E9614F419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entagon 28"/>
          <p:cNvSpPr/>
          <p:nvPr userDrawn="1"/>
        </p:nvSpPr>
        <p:spPr>
          <a:xfrm>
            <a:off x="-28575" y="6817505"/>
            <a:ext cx="9210675" cy="45719"/>
          </a:xfrm>
          <a:prstGeom prst="homePlate">
            <a:avLst/>
          </a:prstGeom>
          <a:solidFill>
            <a:srgbClr val="007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718" y="124527"/>
            <a:ext cx="545449" cy="823739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1430721" y="684213"/>
            <a:ext cx="6884604" cy="0"/>
          </a:xfrm>
          <a:prstGeom prst="line">
            <a:avLst/>
          </a:prstGeom>
          <a:ln w="28575">
            <a:solidFill>
              <a:srgbClr val="007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" y="284307"/>
            <a:ext cx="697297" cy="643256"/>
          </a:xfrm>
          <a:prstGeom prst="rect">
            <a:avLst/>
          </a:prstGeom>
        </p:spPr>
      </p:pic>
      <p:sp>
        <p:nvSpPr>
          <p:cNvPr id="3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2817" y="637089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14DCD-6B70-4E5C-9025-306A574E52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Oval 1"/>
          <p:cNvSpPr/>
          <p:nvPr userDrawn="1"/>
        </p:nvSpPr>
        <p:spPr>
          <a:xfrm>
            <a:off x="786871" y="303213"/>
            <a:ext cx="558654" cy="5719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 smtClean="0">
                <a:solidFill>
                  <a:schemeClr val="tx1"/>
                </a:solidFill>
              </a:rPr>
              <a:t>โลโก้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04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DFC04-CA28-4DCD-BA95-D7AC1CF00665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FC0C8-6B54-4149-B5B3-B22F4475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9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487040"/>
            <a:ext cx="9144000" cy="1060450"/>
          </a:xfrm>
          <a:prstGeom prst="rect">
            <a:avLst/>
          </a:prstGeom>
          <a:solidFill>
            <a:srgbClr val="2C6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890203" y="6498099"/>
            <a:ext cx="2057400" cy="365125"/>
          </a:xfrm>
        </p:spPr>
        <p:txBody>
          <a:bodyPr/>
          <a:lstStyle/>
          <a:p>
            <a:fld id="{479FC0C8-6B54-4149-B5B3-B22F4475A03A}" type="slidenum">
              <a:rPr 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/>
              <a:t>1</a:t>
            </a:fld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175" y="724180"/>
            <a:ext cx="86296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8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ผลการประเมิน</a:t>
            </a:r>
            <a:r>
              <a:rPr lang="th-TH" sz="4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ความเสี่ยง</a:t>
            </a:r>
          </a:p>
          <a:p>
            <a:pPr algn="ctr"/>
            <a:r>
              <a:rPr lang="th-TH" sz="4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และยกระดับ</a:t>
            </a:r>
            <a:r>
              <a:rPr lang="th-TH" sz="48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ความปลอดภัยในการ</a:t>
            </a:r>
            <a:r>
              <a:rPr lang="th-TH" sz="4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ทำงาน</a:t>
            </a:r>
            <a:endParaRPr lang="th-TH" sz="4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380587" y="3547490"/>
            <a:ext cx="1190517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h-TH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โครงการยกระดับความปลอดภัยในการทำงาน ประจำปี 2562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วันอังคาร ที่ 3 กันยายน 2562 เวลา 08.30 -16.30 น. </a:t>
            </a:r>
          </a:p>
          <a:p>
            <a:pPr algn="ctr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ณ ห้องบานเย็น ชั้น 15 อาคาร มหาวชิรุณหิศ </a:t>
            </a:r>
          </a:p>
          <a:p>
            <a:pPr algn="ctr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จุฬาลงกรณ์มหาวิทยาลัย 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2614983"/>
            <a:ext cx="9143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ห้อง.................ชั้น ...... อาคาร</a:t>
            </a:r>
            <a:r>
              <a:rPr lang="th-TH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..........คณะ/ศูนย์....................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158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1"/>
          <p:cNvSpPr/>
          <p:nvPr/>
        </p:nvSpPr>
        <p:spPr>
          <a:xfrm>
            <a:off x="406400" y="1118378"/>
            <a:ext cx="2670628" cy="566057"/>
          </a:xfrm>
          <a:prstGeom prst="round2SameRect">
            <a:avLst/>
          </a:prstGeom>
          <a:solidFill>
            <a:srgbClr val="2C67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890203" y="6498099"/>
            <a:ext cx="2057400" cy="365125"/>
          </a:xfrm>
        </p:spPr>
        <p:txBody>
          <a:bodyPr/>
          <a:lstStyle/>
          <a:p>
            <a:fld id="{479FC0C8-6B54-4149-B5B3-B22F4475A03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39116" y="215118"/>
            <a:ext cx="2909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ผลการประเมินความเสี่ยง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777" y="1170573"/>
            <a:ext cx="2537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กิจกรรม/งานที่เลือกวิเคราะห์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7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D14DCD-6B70-4E5C-9025-306A574E52F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ound Same Side Corner Rectangle 2"/>
          <p:cNvSpPr/>
          <p:nvPr/>
        </p:nvSpPr>
        <p:spPr>
          <a:xfrm>
            <a:off x="406400" y="1118378"/>
            <a:ext cx="2670628" cy="566057"/>
          </a:xfrm>
          <a:prstGeom prst="round2SameRect">
            <a:avLst/>
          </a:prstGeom>
          <a:solidFill>
            <a:srgbClr val="2C67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2777" y="1170573"/>
            <a:ext cx="2438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อันตรายและผลกระทบ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1816" y="215118"/>
            <a:ext cx="2909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ผลการประเมินความเสี่ยง</a:t>
            </a:r>
          </a:p>
        </p:txBody>
      </p:sp>
    </p:spTree>
    <p:extLst>
      <p:ext uri="{BB962C8B-B14F-4D97-AF65-F5344CB8AC3E}">
        <p14:creationId xmlns:p14="http://schemas.microsoft.com/office/powerpoint/2010/main" val="22076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D14DCD-6B70-4E5C-9025-306A574E52F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32937" y="228084"/>
            <a:ext cx="35317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</a:t>
            </a:r>
            <a:r>
              <a:rPr lang="th-TH" sz="32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การตรวจแนะนำจาก ศปอส.</a:t>
            </a:r>
            <a:endParaRPr lang="th-TH" sz="3200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012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9420" y="189718"/>
            <a:ext cx="2584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32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แผนควบคุมความเสี่ยง</a:t>
            </a:r>
          </a:p>
        </p:txBody>
      </p:sp>
    </p:spTree>
    <p:extLst>
      <p:ext uri="{BB962C8B-B14F-4D97-AF65-F5344CB8AC3E}">
        <p14:creationId xmlns:p14="http://schemas.microsoft.com/office/powerpoint/2010/main" val="6502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D14DCD-6B70-4E5C-9025-306A574E52F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9098" y="215118"/>
            <a:ext cx="48510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32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ผลการยกระดับความปลอดภัยในการทำงาน</a:t>
            </a:r>
            <a:endParaRPr lang="th-TH" sz="3200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7898" y="450850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ภาพก่อน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6832" y="4508500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ภาพหลัง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5928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99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21</cp:revision>
  <dcterms:created xsi:type="dcterms:W3CDTF">2019-08-24T08:07:12Z</dcterms:created>
  <dcterms:modified xsi:type="dcterms:W3CDTF">2019-08-26T06:48:14Z</dcterms:modified>
</cp:coreProperties>
</file>