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60" r:id="rId4"/>
    <p:sldId id="262" r:id="rId5"/>
    <p:sldId id="258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C6700"/>
    <a:srgbClr val="92CD00"/>
    <a:srgbClr val="E6E6E6"/>
    <a:srgbClr val="00B159"/>
    <a:srgbClr val="007F40"/>
    <a:srgbClr val="4FD5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736" autoAdjust="0"/>
    <p:restoredTop sz="94660"/>
  </p:normalViewPr>
  <p:slideViewPr>
    <p:cSldViewPr snapToGrid="0">
      <p:cViewPr>
        <p:scale>
          <a:sx n="66" d="100"/>
          <a:sy n="66" d="100"/>
        </p:scale>
        <p:origin x="2988" y="10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2526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755CD6-38F9-4E24-82E6-C1BCE02E7101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107128-D570-4050-97CF-E9614F419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985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entagon 28"/>
          <p:cNvSpPr/>
          <p:nvPr userDrawn="1"/>
        </p:nvSpPr>
        <p:spPr>
          <a:xfrm>
            <a:off x="-28575" y="6817505"/>
            <a:ext cx="9210675" cy="45719"/>
          </a:xfrm>
          <a:prstGeom prst="homePlate">
            <a:avLst/>
          </a:prstGeom>
          <a:solidFill>
            <a:srgbClr val="007F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5718" y="124527"/>
            <a:ext cx="545449" cy="823739"/>
          </a:xfrm>
          <a:prstGeom prst="rect">
            <a:avLst/>
          </a:prstGeom>
        </p:spPr>
      </p:pic>
      <p:cxnSp>
        <p:nvCxnSpPr>
          <p:cNvPr id="15" name="Straight Connector 14"/>
          <p:cNvCxnSpPr/>
          <p:nvPr userDrawn="1"/>
        </p:nvCxnSpPr>
        <p:spPr>
          <a:xfrm>
            <a:off x="1430721" y="684213"/>
            <a:ext cx="6884604" cy="0"/>
          </a:xfrm>
          <a:prstGeom prst="line">
            <a:avLst/>
          </a:prstGeom>
          <a:ln w="28575">
            <a:solidFill>
              <a:srgbClr val="007F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" y="284307"/>
            <a:ext cx="697297" cy="643256"/>
          </a:xfrm>
          <a:prstGeom prst="rect">
            <a:avLst/>
          </a:prstGeom>
        </p:spPr>
      </p:pic>
      <p:sp>
        <p:nvSpPr>
          <p:cNvPr id="3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72817" y="637089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D14DCD-6B70-4E5C-9025-306A574E52F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Oval 1"/>
          <p:cNvSpPr/>
          <p:nvPr userDrawn="1"/>
        </p:nvSpPr>
        <p:spPr>
          <a:xfrm>
            <a:off x="786871" y="303213"/>
            <a:ext cx="558654" cy="57196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200" dirty="0" smtClean="0">
                <a:solidFill>
                  <a:schemeClr val="tx1"/>
                </a:solidFill>
              </a:rPr>
              <a:t>โลโก้</a:t>
            </a:r>
            <a:endParaRPr 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50472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1DFC04-CA28-4DCD-BA95-D7AC1CF00665}" type="datetime1">
              <a:rPr lang="en-US" smtClean="0"/>
              <a:t>8/26/2019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9FC0C8-6B54-4149-B5B3-B22F4475A0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690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2487040"/>
            <a:ext cx="9144000" cy="1060450"/>
          </a:xfrm>
          <a:prstGeom prst="rect">
            <a:avLst/>
          </a:prstGeom>
          <a:solidFill>
            <a:srgbClr val="2C67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890203" y="6498099"/>
            <a:ext cx="2057400" cy="365125"/>
          </a:xfrm>
        </p:spPr>
        <p:txBody>
          <a:bodyPr/>
          <a:lstStyle/>
          <a:p>
            <a:fld id="{479FC0C8-6B54-4149-B5B3-B22F4475A03A}" type="slidenum">
              <a:rPr lang="en-US" smtClean="0">
                <a:latin typeface="TH SarabunPSK" panose="020B0500040200020003" pitchFamily="34" charset="-34"/>
                <a:cs typeface="TH SarabunPSK" panose="020B0500040200020003" pitchFamily="34" charset="-34"/>
              </a:rPr>
              <a:pPr/>
              <a:t>1</a:t>
            </a:fld>
            <a:endParaRPr lang="en-US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7175" y="724180"/>
            <a:ext cx="862965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th-TH" sz="4800" b="1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ผลการประเมิน</a:t>
            </a:r>
            <a:r>
              <a:rPr lang="th-TH" sz="4800" b="1" dirty="0" smtClean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ความเสี่ยง</a:t>
            </a:r>
          </a:p>
          <a:p>
            <a:pPr algn="ctr"/>
            <a:r>
              <a:rPr lang="th-TH" sz="4800" b="1" dirty="0" smtClean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และยกระดับ</a:t>
            </a:r>
            <a:r>
              <a:rPr lang="th-TH" sz="4800" b="1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ความปลอดภัยในการ</a:t>
            </a:r>
            <a:r>
              <a:rPr lang="th-TH" sz="4800" b="1" dirty="0" smtClean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ทำงาน</a:t>
            </a:r>
            <a:endParaRPr lang="th-TH" sz="4800" b="1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1380587" y="3547490"/>
            <a:ext cx="11905174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th-TH" sz="3600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/>
            <a:r>
              <a:rPr lang="th-TH" sz="3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โครงการยกระดับความปลอดภัยในการทำงาน ประจำปี 2562</a:t>
            </a:r>
            <a:endParaRPr lang="th-TH" sz="2400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/>
            <a:endParaRPr lang="th-TH" sz="2400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/>
            <a:r>
              <a:rPr lang="th-TH" sz="3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วันอังคาร ที่ 3 กันยายน 2562 เวลา 08.30 -16.30 น. </a:t>
            </a:r>
          </a:p>
          <a:p>
            <a:pPr algn="ctr"/>
            <a:r>
              <a:rPr lang="th-TH" sz="3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ณ ห้องบานเย็น ชั้น 15 อาคาร มหาวชิรุณหิศ </a:t>
            </a:r>
          </a:p>
          <a:p>
            <a:pPr algn="ctr"/>
            <a:r>
              <a:rPr lang="th-TH" sz="3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จุฬาลงกรณ์มหาวิทยาลัย </a:t>
            </a:r>
            <a:endParaRPr lang="th-TH" sz="36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0" y="2614983"/>
            <a:ext cx="914399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ห้อง.................ชั้น ...... อาคาร</a:t>
            </a:r>
            <a:r>
              <a:rPr lang="th-TH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..........คณะ/ศูนย์....................</a:t>
            </a: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215811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 Same Side Corner Rectangle 11"/>
          <p:cNvSpPr/>
          <p:nvPr/>
        </p:nvSpPr>
        <p:spPr>
          <a:xfrm>
            <a:off x="406400" y="1118378"/>
            <a:ext cx="2670628" cy="566057"/>
          </a:xfrm>
          <a:prstGeom prst="round2SameRect">
            <a:avLst/>
          </a:prstGeom>
          <a:solidFill>
            <a:srgbClr val="2C67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890203" y="6498099"/>
            <a:ext cx="2057400" cy="365125"/>
          </a:xfrm>
        </p:spPr>
        <p:txBody>
          <a:bodyPr/>
          <a:lstStyle/>
          <a:p>
            <a:fld id="{479FC0C8-6B54-4149-B5B3-B22F4475A03A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339116" y="215118"/>
            <a:ext cx="290977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h-TH" sz="3200" b="1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ผลการประเมินความเสี่ยง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72777" y="1170573"/>
            <a:ext cx="25378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กิจกรรม/งานที่เลือกวิเคราะห์</a:t>
            </a:r>
            <a:endParaRPr 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08738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7D14DCD-6B70-4E5C-9025-306A574E52FF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3" name="Round Same Side Corner Rectangle 2"/>
          <p:cNvSpPr/>
          <p:nvPr/>
        </p:nvSpPr>
        <p:spPr>
          <a:xfrm>
            <a:off x="406400" y="1118378"/>
            <a:ext cx="2670628" cy="566057"/>
          </a:xfrm>
          <a:prstGeom prst="round2SameRect">
            <a:avLst/>
          </a:prstGeom>
          <a:solidFill>
            <a:srgbClr val="2C67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72777" y="1170573"/>
            <a:ext cx="24380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อันตรายและผลกระทบ</a:t>
            </a:r>
            <a:endParaRPr 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351816" y="215118"/>
            <a:ext cx="290977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h-TH" sz="3200" b="1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ผลการประเมินความเสี่ยง</a:t>
            </a:r>
          </a:p>
        </p:txBody>
      </p:sp>
    </p:spTree>
    <p:extLst>
      <p:ext uri="{BB962C8B-B14F-4D97-AF65-F5344CB8AC3E}">
        <p14:creationId xmlns:p14="http://schemas.microsoft.com/office/powerpoint/2010/main" val="220760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7D14DCD-6B70-4E5C-9025-306A574E52FF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332937" y="228084"/>
            <a:ext cx="353173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h-TH" sz="3200" b="1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ผล</a:t>
            </a:r>
            <a:r>
              <a:rPr lang="th-TH" sz="3200" b="1" dirty="0" smtClean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การตรวจแนะนำจาก ศปอส.</a:t>
            </a:r>
            <a:endParaRPr lang="th-TH" sz="3200" b="1" dirty="0"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501215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49420" y="189718"/>
            <a:ext cx="258436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h-TH" sz="3200" b="1" dirty="0" smtClean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แผนควบคุมความเสี่ยง</a:t>
            </a:r>
          </a:p>
        </p:txBody>
      </p:sp>
    </p:spTree>
    <p:extLst>
      <p:ext uri="{BB962C8B-B14F-4D97-AF65-F5344CB8AC3E}">
        <p14:creationId xmlns:p14="http://schemas.microsoft.com/office/powerpoint/2010/main" val="650293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7D14DCD-6B70-4E5C-9025-306A574E52FF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359098" y="215118"/>
            <a:ext cx="485100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h-TH" sz="3200" b="1" dirty="0" smtClean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ผลการยกระดับความปลอดภัยในการทำงาน</a:t>
            </a:r>
            <a:endParaRPr lang="th-TH" sz="3200" b="1" dirty="0"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17898" y="4508500"/>
            <a:ext cx="9188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ภาพก่อน</a:t>
            </a:r>
            <a:endParaRPr lang="en-US" sz="24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676832" y="4508500"/>
            <a:ext cx="891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ภาพหลัง</a:t>
            </a:r>
            <a:endParaRPr lang="en-US" sz="24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559282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343</TotalTime>
  <Words>99</Words>
  <Application>Microsoft Office PowerPoint</Application>
  <PresentationFormat>On-screen Show (4:3)</PresentationFormat>
  <Paragraphs>23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Cordia New</vt:lpstr>
      <vt:lpstr>TH SarabunPSK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21</cp:revision>
  <dcterms:created xsi:type="dcterms:W3CDTF">2019-08-24T08:07:12Z</dcterms:created>
  <dcterms:modified xsi:type="dcterms:W3CDTF">2019-08-26T06:48:14Z</dcterms:modified>
</cp:coreProperties>
</file>